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3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F6D91-8535-3F47-A1E6-DBAEC400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DC2407-4401-614F-B7FD-89DCD46B02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C24F5C-6230-4C44-A5C0-16EDD024A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EC1DB-792C-5943-ACBF-BAD1E123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11844-5CFB-9F46-8534-6D4835B6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1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E566-1253-864E-A542-A3661C6CE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D646A8-0528-0844-9842-F6A5676B5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C0264-6C9B-DA4B-9802-BD3DBF01F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38F01-29F9-6B43-83BF-B6B4E1B94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75905-C6C5-054C-8E2C-CBDED09E3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70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B6C8B9-AA80-8145-94E3-C7059A179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C64A7-07F3-2F4D-B3D4-9C16B6388B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DB467-1E7C-5244-A79B-65B6D398E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3F960-20D3-0A4D-A796-BB1526801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62DCE-F132-074A-942B-882697FCB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0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7F701-AFA7-DC4E-B75D-D1517A0A6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B275F-B92B-AB4C-841E-621E7A978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169FC-2176-4A4F-9CFA-9E41856E5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E341F-2590-A14C-998F-C55CEF384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369D-DED0-0D48-8483-5BE74DA1F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41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CD5AA-AE30-F649-A7DC-76E78C4D8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948B7-7AC4-D84E-B41A-638727D7DA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1E0AC-F6E7-F040-B72A-1AB4F5EDB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5398FD-5C69-0E43-B7F0-C5A66A34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38031-21A0-1C4A-9804-417155C2F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6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82BC-E555-4544-9A35-33076E8E7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EEE21-82D5-B94C-95C0-3A23F7560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7BD1-80EA-7D42-A7CE-1F9FE39F35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7E17A4-D3A3-A244-AF72-FE5C89F16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5A517D-6ADE-8944-9A09-14EFE4FFB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308F0-F4AB-394D-B719-A0F628C73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674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37125-14C3-7748-BB64-B839DA5E2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1264C-E59C-C048-AFDD-08DF02B5D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1EB15-8DDD-414D-A3DF-BEC8D974AA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214301-7D21-064D-999F-E4CA81EEA8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A422A0-AFD4-EB42-B9D4-E90C13F984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A21D8E-5374-CB40-A3B5-7DAB25134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C2ABBD-F97C-1F4E-A143-8256B8E0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43D285-F8E2-0F40-B530-7A71FA872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4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868F5-9A3A-9947-B221-412730E00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9A7ED-DE7B-8449-9242-1AE5A5228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AF6AB-D780-6C47-A69F-57F7DC7F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C81AF3-0DF8-CF41-8F9D-F8C1EAE16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1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520E2D-0450-D54E-B516-55FE2BC22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C219A5-25FE-5743-9AF5-3C409C988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EDD907-C65D-2949-A142-1E7E35A3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56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44FC4-E289-B147-B3BE-B46C25566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C1BDB-338E-684C-A47A-E01C34C374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73109-3621-E746-869A-C5FA6C523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2E02D-4C51-E940-B5D7-1E8C8DCFD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6CDEB0-8854-E14C-A614-218B4CF40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34F69-66AD-6D47-82AC-A8F8E6F81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97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64EC8-90B4-194B-BA12-5D8524F9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C66186-7660-A449-836D-AD4ECB5DCB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A403C-A4CB-D04B-9EB8-92424B9039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5C067-8803-F946-94B8-382BC265B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95340-48D3-ED46-B4C8-CA72001CA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3B8CE-CC11-3A49-9A57-1D7870E29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443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60EEE3-8B2C-7945-B28F-CF127506A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A459D-4D31-FB47-8AEA-58404828B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773D0-D6C1-AE46-9A68-DF746C034B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F88477-7E8D-7E46-BA99-21407EBF928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6F881A-8082-104B-8D32-849B5A22D8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420C0E-30C8-1149-960E-2E585786D7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4D75C2-D273-4047-8EB9-5CF90DA85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50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A picture containing decorated, white&#10;&#10;Description automatically generated">
            <a:extLst>
              <a:ext uri="{FF2B5EF4-FFF2-40B4-BE49-F238E27FC236}">
                <a16:creationId xmlns:a16="http://schemas.microsoft.com/office/drawing/2014/main" id="{2AF3749F-247B-5C47-A4AD-36CEFCC62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999" y="64001"/>
            <a:ext cx="2810734" cy="281073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FB2040-588D-3D4C-9921-07BC88C1F307}"/>
              </a:ext>
            </a:extLst>
          </p:cNvPr>
          <p:cNvSpPr txBox="1"/>
          <p:nvPr/>
        </p:nvSpPr>
        <p:spPr>
          <a:xfrm>
            <a:off x="2868850" y="5750216"/>
            <a:ext cx="882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Venus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6CA581-E490-144C-ABCA-DC9D35A13171}"/>
              </a:ext>
            </a:extLst>
          </p:cNvPr>
          <p:cNvSpPr txBox="1"/>
          <p:nvPr/>
        </p:nvSpPr>
        <p:spPr>
          <a:xfrm>
            <a:off x="5251112" y="5765380"/>
            <a:ext cx="168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Bright field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4BE23C-5FD5-F44C-8443-8735AF9AED4F}"/>
              </a:ext>
            </a:extLst>
          </p:cNvPr>
          <p:cNvSpPr txBox="1"/>
          <p:nvPr/>
        </p:nvSpPr>
        <p:spPr>
          <a:xfrm>
            <a:off x="7589262" y="5760294"/>
            <a:ext cx="2585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Venus merged with  bright field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523455-8130-7443-AAE6-09BCB1997111}"/>
              </a:ext>
            </a:extLst>
          </p:cNvPr>
          <p:cNvSpPr txBox="1"/>
          <p:nvPr/>
        </p:nvSpPr>
        <p:spPr>
          <a:xfrm rot="16200000">
            <a:off x="891298" y="2715391"/>
            <a:ext cx="125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CC-5357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D301BCE-0C6E-2C41-99AD-C8DAF92DF462}"/>
              </a:ext>
            </a:extLst>
          </p:cNvPr>
          <p:cNvSpPr txBox="1"/>
          <p:nvPr/>
        </p:nvSpPr>
        <p:spPr>
          <a:xfrm>
            <a:off x="1332274" y="5261811"/>
            <a:ext cx="369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488758-E439-BB46-9823-EADB0609CB50}"/>
              </a:ext>
            </a:extLst>
          </p:cNvPr>
          <p:cNvSpPr/>
          <p:nvPr/>
        </p:nvSpPr>
        <p:spPr>
          <a:xfrm>
            <a:off x="1858009" y="47410"/>
            <a:ext cx="8436951" cy="5624134"/>
          </a:xfrm>
          <a:prstGeom prst="rect">
            <a:avLst/>
          </a:prstGeom>
          <a:noFill/>
          <a:ln w="57150">
            <a:solidFill>
              <a:srgbClr val="8F42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800000"/>
              </a:highlight>
            </a:endParaRPr>
          </a:p>
        </p:txBody>
      </p:sp>
      <p:pic>
        <p:nvPicPr>
          <p:cNvPr id="22" name="Picture 21" descr="A picture containing indoor, board, covered, surface&#10;&#10;Description automatically generated">
            <a:extLst>
              <a:ext uri="{FF2B5EF4-FFF2-40B4-BE49-F238E27FC236}">
                <a16:creationId xmlns:a16="http://schemas.microsoft.com/office/drawing/2014/main" id="{43DB6B8A-AC7A-2D40-B48D-E3C54CB3E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228" y="43311"/>
            <a:ext cx="2810732" cy="2810732"/>
          </a:xfrm>
          <a:prstGeom prst="rect">
            <a:avLst/>
          </a:prstGeom>
        </p:spPr>
      </p:pic>
      <p:pic>
        <p:nvPicPr>
          <p:cNvPr id="26" name="Picture 25" descr="A picture containing outdoor, light&#10;&#10;Description automatically generated">
            <a:extLst>
              <a:ext uri="{FF2B5EF4-FFF2-40B4-BE49-F238E27FC236}">
                <a16:creationId xmlns:a16="http://schemas.microsoft.com/office/drawing/2014/main" id="{FC27E134-6C7E-2D4D-95C9-1DC199C85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8552" y="48679"/>
            <a:ext cx="2810732" cy="2810732"/>
          </a:xfrm>
          <a:prstGeom prst="rect">
            <a:avLst/>
          </a:prstGeom>
        </p:spPr>
      </p:pic>
      <p:pic>
        <p:nvPicPr>
          <p:cNvPr id="32" name="Picture 31" descr="A picture containing indoor, wall, covered, board&#10;&#10;Description automatically generated">
            <a:extLst>
              <a:ext uri="{FF2B5EF4-FFF2-40B4-BE49-F238E27FC236}">
                <a16:creationId xmlns:a16="http://schemas.microsoft.com/office/drawing/2014/main" id="{B280EA60-9213-0245-8636-C3F43F335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7364" y="2852679"/>
            <a:ext cx="2807208" cy="2807208"/>
          </a:xfrm>
          <a:prstGeom prst="rect">
            <a:avLst/>
          </a:prstGeom>
        </p:spPr>
      </p:pic>
      <p:pic>
        <p:nvPicPr>
          <p:cNvPr id="36" name="Picture 35" descr="A picture containing outdoor, black, white&#10;&#10;Description automatically generated">
            <a:extLst>
              <a:ext uri="{FF2B5EF4-FFF2-40B4-BE49-F238E27FC236}">
                <a16:creationId xmlns:a16="http://schemas.microsoft.com/office/drawing/2014/main" id="{C1891CCF-086D-7A45-ABEC-C57CBDDD5A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8009" y="2853809"/>
            <a:ext cx="2810732" cy="2810732"/>
          </a:xfrm>
          <a:prstGeom prst="rect">
            <a:avLst/>
          </a:prstGeom>
        </p:spPr>
      </p:pic>
      <p:pic>
        <p:nvPicPr>
          <p:cNvPr id="39" name="Picture 38" descr="A picture containing dishware&#10;&#10;Description automatically generated">
            <a:extLst>
              <a:ext uri="{FF2B5EF4-FFF2-40B4-BE49-F238E27FC236}">
                <a16:creationId xmlns:a16="http://schemas.microsoft.com/office/drawing/2014/main" id="{C4211AD3-4A15-0D41-992A-90EE3F6458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68536" y="2866414"/>
            <a:ext cx="2810733" cy="281073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C02CA9-E9C5-7C43-BCAF-BDA43D9B7FEB}"/>
              </a:ext>
            </a:extLst>
          </p:cNvPr>
          <p:cNvSpPr txBox="1"/>
          <p:nvPr/>
        </p:nvSpPr>
        <p:spPr>
          <a:xfrm>
            <a:off x="10867601" y="6361606"/>
            <a:ext cx="1162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7</a:t>
            </a:r>
          </a:p>
        </p:txBody>
      </p:sp>
    </p:spTree>
    <p:extLst>
      <p:ext uri="{BB962C8B-B14F-4D97-AF65-F5344CB8AC3E}">
        <p14:creationId xmlns:p14="http://schemas.microsoft.com/office/powerpoint/2010/main" val="3479223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2021-08-31T16:52:41Z</dcterms:created>
  <dcterms:modified xsi:type="dcterms:W3CDTF">2021-08-31T16:53:12Z</dcterms:modified>
</cp:coreProperties>
</file>

<file path=docProps/thumbnail.jpeg>
</file>